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IBM Plex Sans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IBM Plex Sans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jSqCM5yaJIP2FYnU7MR/Qfm2Sv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IBMPlexSans-bold.fntdata"/><Relationship Id="rId43" Type="http://schemas.openxmlformats.org/officeDocument/2006/relationships/font" Target="fonts/IBMPlexSans-regular.fntdata"/><Relationship Id="rId46" Type="http://schemas.openxmlformats.org/officeDocument/2006/relationships/font" Target="fonts/IBMPlexSans-boldItalic.fntdata"/><Relationship Id="rId45" Type="http://schemas.openxmlformats.org/officeDocument/2006/relationships/font" Target="fonts/IBMPlex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SemiBold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IBMPlexSansSemiBold-italic.fntdata"/><Relationship Id="rId52" Type="http://schemas.openxmlformats.org/officeDocument/2006/relationships/font" Target="fonts/IBMPlexSansSemiBold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IBMPlexSans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a2fa091944_0_59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2a2fa091944_0_59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600" name="Google Shape;600;g2a2fa091944_0_59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a2fa091944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a2fa091944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a2fa091944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a2fa091944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a2fa091944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a2fa091944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a2fa091944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a2fa091944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a2fa091944_0_6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g2a2fa091944_0_6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a2fa091944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a2fa09194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a2fa091944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a2fa091944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a2fa091944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a2fa091944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2fa091944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a2fa091944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a2fa091944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a2fa091944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a36792bf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a36792bf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a2fa091944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a2fa091944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a2fa091944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a2fa091944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a2fa091944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a2fa091944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a2fa091944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a2fa091944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a2fa091944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a2fa091944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a2fa091944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a2fa09194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a2fa091944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a2fa09194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a2fa091944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a2fa091944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a2fa091944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a2fa091944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a2fa091944_0_7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7" name="Google Shape;817;g2a2fa091944_0_7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a2fa091944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a2fa091944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a2fa091944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a2fa091944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a2fa091944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a2fa091944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a2fa091944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a2fa091944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a2fa091944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a2fa091944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a2fa091944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a2fa091944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a2fa091944_0_8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2a2fa091944_0_8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a2fa091944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a2fa091944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a2fa091944_0_8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3" name="Google Shape;873;g2a2fa091944_0_8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2fa091944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a2fa091944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a2fa09194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a2fa09194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a2fa091944_0_6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2a2fa091944_0_6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a2fa091944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a2fa091944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a2fa091944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a2fa091944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a2fa091944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a2fa09194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2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6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1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02.png"/><Relationship Id="rId4" Type="http://schemas.openxmlformats.org/officeDocument/2006/relationships/image" Target="../media/image105.png"/><Relationship Id="rId5" Type="http://schemas.openxmlformats.org/officeDocument/2006/relationships/image" Target="../media/image103.png"/><Relationship Id="rId6" Type="http://schemas.openxmlformats.org/officeDocument/2006/relationships/image" Target="../media/image109.png"/><Relationship Id="rId7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4.png"/><Relationship Id="rId4" Type="http://schemas.openxmlformats.org/officeDocument/2006/relationships/image" Target="../media/image113.png"/><Relationship Id="rId5" Type="http://schemas.openxmlformats.org/officeDocument/2006/relationships/image" Target="../media/image108.png"/><Relationship Id="rId6" Type="http://schemas.openxmlformats.org/officeDocument/2006/relationships/image" Target="../media/image110.png"/><Relationship Id="rId7" Type="http://schemas.openxmlformats.org/officeDocument/2006/relationships/image" Target="../media/image1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27.png"/><Relationship Id="rId4" Type="http://schemas.openxmlformats.org/officeDocument/2006/relationships/image" Target="../media/image126.png"/><Relationship Id="rId5" Type="http://schemas.openxmlformats.org/officeDocument/2006/relationships/image" Target="../media/image122.png"/><Relationship Id="rId6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8.png"/><Relationship Id="rId22" Type="http://schemas.openxmlformats.org/officeDocument/2006/relationships/image" Target="../media/image132.png"/><Relationship Id="rId21" Type="http://schemas.openxmlformats.org/officeDocument/2006/relationships/image" Target="../media/image138.png"/><Relationship Id="rId24" Type="http://schemas.openxmlformats.org/officeDocument/2006/relationships/image" Target="../media/image135.png"/><Relationship Id="rId23" Type="http://schemas.openxmlformats.org/officeDocument/2006/relationships/image" Target="../media/image13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6.png"/><Relationship Id="rId4" Type="http://schemas.openxmlformats.org/officeDocument/2006/relationships/image" Target="../media/image114.png"/><Relationship Id="rId9" Type="http://schemas.openxmlformats.org/officeDocument/2006/relationships/image" Target="../media/image120.png"/><Relationship Id="rId26" Type="http://schemas.openxmlformats.org/officeDocument/2006/relationships/image" Target="../media/image142.png"/><Relationship Id="rId25" Type="http://schemas.openxmlformats.org/officeDocument/2006/relationships/image" Target="../media/image139.png"/><Relationship Id="rId28" Type="http://schemas.openxmlformats.org/officeDocument/2006/relationships/image" Target="../media/image153.png"/><Relationship Id="rId27" Type="http://schemas.openxmlformats.org/officeDocument/2006/relationships/image" Target="../media/image137.png"/><Relationship Id="rId5" Type="http://schemas.openxmlformats.org/officeDocument/2006/relationships/image" Target="../media/image117.png"/><Relationship Id="rId6" Type="http://schemas.openxmlformats.org/officeDocument/2006/relationships/image" Target="../media/image121.png"/><Relationship Id="rId29" Type="http://schemas.openxmlformats.org/officeDocument/2006/relationships/image" Target="../media/image150.png"/><Relationship Id="rId7" Type="http://schemas.openxmlformats.org/officeDocument/2006/relationships/image" Target="../media/image115.png"/><Relationship Id="rId8" Type="http://schemas.openxmlformats.org/officeDocument/2006/relationships/image" Target="../media/image140.png"/><Relationship Id="rId31" Type="http://schemas.openxmlformats.org/officeDocument/2006/relationships/image" Target="../media/image144.png"/><Relationship Id="rId30" Type="http://schemas.openxmlformats.org/officeDocument/2006/relationships/image" Target="../media/image141.png"/><Relationship Id="rId11" Type="http://schemas.openxmlformats.org/officeDocument/2006/relationships/image" Target="../media/image118.png"/><Relationship Id="rId33" Type="http://schemas.openxmlformats.org/officeDocument/2006/relationships/image" Target="../media/image145.png"/><Relationship Id="rId10" Type="http://schemas.openxmlformats.org/officeDocument/2006/relationships/image" Target="../media/image119.png"/><Relationship Id="rId32" Type="http://schemas.openxmlformats.org/officeDocument/2006/relationships/image" Target="../media/image143.png"/><Relationship Id="rId13" Type="http://schemas.openxmlformats.org/officeDocument/2006/relationships/image" Target="../media/image123.png"/><Relationship Id="rId12" Type="http://schemas.openxmlformats.org/officeDocument/2006/relationships/image" Target="../media/image125.png"/><Relationship Id="rId15" Type="http://schemas.openxmlformats.org/officeDocument/2006/relationships/image" Target="../media/image129.png"/><Relationship Id="rId14" Type="http://schemas.openxmlformats.org/officeDocument/2006/relationships/image" Target="../media/image128.png"/><Relationship Id="rId17" Type="http://schemas.openxmlformats.org/officeDocument/2006/relationships/image" Target="../media/image133.png"/><Relationship Id="rId16" Type="http://schemas.openxmlformats.org/officeDocument/2006/relationships/image" Target="../media/image130.png"/><Relationship Id="rId19" Type="http://schemas.openxmlformats.org/officeDocument/2006/relationships/image" Target="../media/image131.png"/><Relationship Id="rId18" Type="http://schemas.openxmlformats.org/officeDocument/2006/relationships/image" Target="../media/image13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9"/>
          <p:cNvSpPr txBox="1"/>
          <p:nvPr>
            <p:ph type="title"/>
          </p:nvPr>
        </p:nvSpPr>
        <p:spPr>
          <a:xfrm>
            <a:off x="3805199" y="719998"/>
            <a:ext cx="4798803" cy="402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39"/>
          <p:cNvSpPr txBox="1"/>
          <p:nvPr>
            <p:ph idx="1" type="body"/>
          </p:nvPr>
        </p:nvSpPr>
        <p:spPr>
          <a:xfrm>
            <a:off x="3805199" y="1122599"/>
            <a:ext cx="4798803" cy="36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9"/>
          <p:cNvSpPr txBox="1"/>
          <p:nvPr>
            <p:ph idx="2" type="body"/>
          </p:nvPr>
        </p:nvSpPr>
        <p:spPr>
          <a:xfrm>
            <a:off x="3805199" y="2275800"/>
            <a:ext cx="3996300" cy="222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14" name="Google Shape;1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_1" showMasterSp="0">
  <p:cSld name="CUSTOM_2_1_4_1_1_1_1_1_2_1">
    <p:bg>
      <p:bgPr>
        <a:solidFill>
          <a:srgbClr val="EFF0F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6;p66" id="76" name="Google Shape;7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6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7;p66" id="77" name="Google Shape;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8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8;p66" id="78" name="Google Shape;7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2"/>
            <a:ext cx="1637130" cy="2761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9;p66" id="79" name="Google Shape;7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58"/>
            <a:ext cx="2868355" cy="2965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0;p66" id="80" name="Google Shape;8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0"/>
            <a:ext cx="3603477" cy="248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1;p66" id="81" name="Google Shape;81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2"/>
            <a:ext cx="1625889" cy="2772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2;p66" id="82" name="Google Shape;82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7"/>
            <a:ext cx="724111" cy="69009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8"/>
          <p:cNvSpPr txBox="1"/>
          <p:nvPr/>
        </p:nvSpPr>
        <p:spPr>
          <a:xfrm>
            <a:off x="919162" y="2398897"/>
            <a:ext cx="7310402" cy="3456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4;p66" id="84" name="Google Shape;84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9"/>
          <p:cNvSpPr txBox="1"/>
          <p:nvPr>
            <p:ph type="title"/>
          </p:nvPr>
        </p:nvSpPr>
        <p:spPr>
          <a:xfrm>
            <a:off x="539999" y="719998"/>
            <a:ext cx="8064003" cy="7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49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9" name="Google Shape;89;p4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" showMasterSp="0">
  <p:cSld name="1_Title slide 5_2_1">
    <p:bg>
      <p:bgPr>
        <a:solidFill>
          <a:srgbClr val="25252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0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2" name="Google Shape;92;p50"/>
          <p:cNvSpPr txBox="1"/>
          <p:nvPr>
            <p:ph idx="1" type="body"/>
          </p:nvPr>
        </p:nvSpPr>
        <p:spPr>
          <a:xfrm>
            <a:off x="539999" y="3272199"/>
            <a:ext cx="3852003" cy="140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7;p67" id="93" name="Google Shape;9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0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6" showMasterSp="0">
  <p:cSld name="1_Title slide 5_2_1_16">
    <p:bg>
      <p:bgPr>
        <a:solidFill>
          <a:srgbClr val="25252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1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8" name="Google Shape;98;p51"/>
          <p:cNvSpPr txBox="1"/>
          <p:nvPr>
            <p:ph idx="1" type="body"/>
          </p:nvPr>
        </p:nvSpPr>
        <p:spPr>
          <a:xfrm>
            <a:off x="539999" y="3272199"/>
            <a:ext cx="3852003" cy="140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;p68" id="99" name="Google Shape;9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1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 showMasterSp="0">
  <p:cSld name="CUSTOM_2_1">
    <p:bg>
      <p:bgPr>
        <a:solidFill>
          <a:srgbClr val="25252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5;p69" id="103" name="Google Shape;10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914400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;p69" id="104" name="Google Shape;1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2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6" name="Google Shape;106;p52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5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" showMasterSp="0">
  <p:cSld name="CUSTOM_2_1_5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0;p70" id="109" name="Google Shape;10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;p70" id="110" name="Google Shape;1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3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2" name="Google Shape;112;p53"/>
          <p:cNvSpPr txBox="1"/>
          <p:nvPr>
            <p:ph type="title"/>
          </p:nvPr>
        </p:nvSpPr>
        <p:spPr>
          <a:xfrm>
            <a:off x="539999" y="1295699"/>
            <a:ext cx="8064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5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_1" showMasterSp="0">
  <p:cSld name="CUSTOM_2_1_5_1">
    <p:bg>
      <p:bgPr>
        <a:solidFill>
          <a:srgbClr val="5DB56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p71" id="115" name="Google Shape;11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p71" id="116" name="Google Shape;1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4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8" name="Google Shape;118;p54"/>
          <p:cNvSpPr txBox="1"/>
          <p:nvPr>
            <p:ph type="title"/>
          </p:nvPr>
        </p:nvSpPr>
        <p:spPr>
          <a:xfrm>
            <a:off x="539999" y="1295699"/>
            <a:ext cx="8064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5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" showMasterSp="0">
  <p:cSld name="CUSTOM_2_1_4">
    <p:bg>
      <p:bgPr>
        <a:solidFill>
          <a:srgbClr val="25252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0;p72" id="121" name="Google Shape;12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;p72" id="122" name="Google Shape;12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5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4" name="Google Shape;124;p55"/>
          <p:cNvSpPr txBox="1"/>
          <p:nvPr>
            <p:ph type="title"/>
          </p:nvPr>
        </p:nvSpPr>
        <p:spPr>
          <a:xfrm>
            <a:off x="539999" y="1295699"/>
            <a:ext cx="8064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5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" showMasterSp="0">
  <p:cSld name="CUSTOM_2_1_4_1_1">
    <p:bg>
      <p:bgPr>
        <a:solidFill>
          <a:srgbClr val="25252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73" id="127" name="Google Shape;12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73" id="128" name="Google Shape;1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6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5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 showMasterSp="0">
  <p:cSld name="CUSTOM_2_1_2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;p74" id="132" name="Google Shape;13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7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57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3;p74" id="135" name="Google Shape;13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0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18" name="Google Shape;1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" showMasterSp="0">
  <p:cSld name="CUSTOM_2_1_2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5;p75" id="138" name="Google Shape;13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8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7;p75" id="140" name="Google Shape;14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3" cy="28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>
            <p:ph type="title"/>
          </p:nvPr>
        </p:nvSpPr>
        <p:spPr>
          <a:xfrm>
            <a:off x="539999" y="1295695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9;p75" id="142" name="Google Shape;1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7" cy="3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" showMasterSp="0">
  <p:cSld name="CUSTOM_2_1_2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76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9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3;p76" id="147" name="Google Shape;14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3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4;p76" id="148" name="Google Shape;14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7" cy="3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9"/>
          <p:cNvSpPr txBox="1"/>
          <p:nvPr>
            <p:ph type="title"/>
          </p:nvPr>
        </p:nvSpPr>
        <p:spPr>
          <a:xfrm>
            <a:off x="539999" y="1295695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0" name="Google Shape;150;p5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_1" showMasterSp="0">
  <p:cSld name="CUSTOM_2_1_2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7;p77" id="152" name="Google Shape;15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0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9;p77" id="154" name="Google Shape;15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3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0;p77" id="155" name="Google Shape;15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7" cy="3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0"/>
          <p:cNvSpPr txBox="1"/>
          <p:nvPr>
            <p:ph type="title"/>
          </p:nvPr>
        </p:nvSpPr>
        <p:spPr>
          <a:xfrm>
            <a:off x="539999" y="1295695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6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1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61"/>
          <p:cNvSpPr txBox="1"/>
          <p:nvPr>
            <p:ph type="title"/>
          </p:nvPr>
        </p:nvSpPr>
        <p:spPr>
          <a:xfrm>
            <a:off x="539999" y="719998"/>
            <a:ext cx="3855602" cy="36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86;p78" id="161" name="Google Shape;16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8358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8;p79" id="164" name="Google Shape;16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2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6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1;p80" id="168" name="Google Shape;16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3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6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4;p81" id="172" name="Google Shape;172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4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6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>
  <p:cSld name="1_Title slide 5_2_1_2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5"/>
          <p:cNvSpPr txBox="1"/>
          <p:nvPr>
            <p:ph type="title"/>
          </p:nvPr>
        </p:nvSpPr>
        <p:spPr>
          <a:xfrm>
            <a:off x="3805199" y="719998"/>
            <a:ext cx="4798803" cy="402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65"/>
          <p:cNvSpPr txBox="1"/>
          <p:nvPr>
            <p:ph idx="1" type="body"/>
          </p:nvPr>
        </p:nvSpPr>
        <p:spPr>
          <a:xfrm>
            <a:off x="3805199" y="1122599"/>
            <a:ext cx="4798803" cy="36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8" name="Google Shape;178;p65"/>
          <p:cNvSpPr txBox="1"/>
          <p:nvPr>
            <p:ph idx="2" type="body"/>
          </p:nvPr>
        </p:nvSpPr>
        <p:spPr>
          <a:xfrm>
            <a:off x="3805199" y="2275800"/>
            <a:ext cx="3996300" cy="222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9" name="Google Shape;179;p6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">
  <p:cSld name="1_Title slide 5_2_1_4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6"/>
          <p:cNvSpPr txBox="1"/>
          <p:nvPr>
            <p:ph type="title"/>
          </p:nvPr>
        </p:nvSpPr>
        <p:spPr>
          <a:xfrm>
            <a:off x="539999" y="719998"/>
            <a:ext cx="8065201" cy="320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66"/>
          <p:cNvSpPr txBox="1"/>
          <p:nvPr>
            <p:ph idx="1" type="body"/>
          </p:nvPr>
        </p:nvSpPr>
        <p:spPr>
          <a:xfrm>
            <a:off x="1008000" y="1439999"/>
            <a:ext cx="1278000" cy="338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3" name="Google Shape;183;p6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">
  <p:cSld name="1_Title slide 5_2_1_4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7"/>
          <p:cNvSpPr txBox="1"/>
          <p:nvPr>
            <p:ph type="title"/>
          </p:nvPr>
        </p:nvSpPr>
        <p:spPr>
          <a:xfrm>
            <a:off x="539999" y="719998"/>
            <a:ext cx="8065201" cy="320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67"/>
          <p:cNvSpPr txBox="1"/>
          <p:nvPr>
            <p:ph idx="1" type="body"/>
          </p:nvPr>
        </p:nvSpPr>
        <p:spPr>
          <a:xfrm>
            <a:off x="539999" y="1800000"/>
            <a:ext cx="1746001" cy="338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7" name="Google Shape;187;p6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">
    <p:bg>
      <p:bgPr>
        <a:solidFill>
          <a:srgbClr val="EFF0F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1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22" name="Google Shape;2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23" name="Google Shape;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50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24" name="Google Shape;2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25" name="Google Shape;2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5"/>
            <a:ext cx="1295809" cy="194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26" name="Google Shape;2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">
  <p:cSld name="1_Title slide 5_2_1_4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8"/>
          <p:cNvSpPr txBox="1"/>
          <p:nvPr>
            <p:ph type="title"/>
          </p:nvPr>
        </p:nvSpPr>
        <p:spPr>
          <a:xfrm>
            <a:off x="539999" y="719998"/>
            <a:ext cx="8064003" cy="7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68"/>
          <p:cNvSpPr txBox="1"/>
          <p:nvPr>
            <p:ph idx="1" type="body"/>
          </p:nvPr>
        </p:nvSpPr>
        <p:spPr>
          <a:xfrm>
            <a:off x="539999" y="1260000"/>
            <a:ext cx="8064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1" name="Google Shape;191;p6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 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9"/>
          <p:cNvSpPr txBox="1"/>
          <p:nvPr>
            <p:ph type="title"/>
          </p:nvPr>
        </p:nvSpPr>
        <p:spPr>
          <a:xfrm>
            <a:off x="539999" y="719998"/>
            <a:ext cx="8064003" cy="7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4" name="Google Shape;194;p69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6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>
  <p:cSld name="1_Title slide 5_2_1_1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0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7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" showMasterSp="0">
  <p:cSld name="1_Title slide 5_2_1_12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1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9;p88" id="202" name="Google Shape;20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" showMasterSp="0">
  <p:cSld name="1_Title slide 5_2_1_1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2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89" id="207" name="Google Shape;20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" showMasterSp="0">
  <p:cSld name="CUSTOM_2_1_4_1">
    <p:bg>
      <p:bgPr>
        <a:solidFill>
          <a:srgbClr val="25252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5;p90" id="210" name="Google Shape;21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6;p90" id="211" name="Google Shape;21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 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4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5" name="Google Shape;215;p74"/>
          <p:cNvSpPr txBox="1"/>
          <p:nvPr>
            <p:ph type="title"/>
          </p:nvPr>
        </p:nvSpPr>
        <p:spPr>
          <a:xfrm>
            <a:off x="539999" y="719998"/>
            <a:ext cx="3855602" cy="36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1;p91" id="216" name="Google Shape;21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8358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 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5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0" name="Google Shape;220;p7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 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5;p93" id="222" name="Google Shape;222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76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4" name="Google Shape;224;p7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 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8;p94" id="226" name="Google Shape;226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7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7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">
    <p:bg>
      <p:bgPr>
        <a:solidFill>
          <a:srgbClr val="252525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2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30" name="Google Shape;3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31" name="Google Shape;3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6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32" name="Google Shape;3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33" name="Google Shape;3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34" name="Google Shape;3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5" cy="1900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35" name="Google Shape;35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2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 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1;p95" id="230" name="Google Shape;230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8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7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_1" showMasterSp="0">
  <p:cSld name="1_Title slide 5_2_1_5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9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5" name="Google Shape;235;p7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2">
  <p:cSld name="1_Title slide 5_2_1_12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0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8" name="Google Shape;238;p8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">
  <p:cSld name="1_Title slide 5_2_1_4_1_1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1"/>
          <p:cNvSpPr txBox="1"/>
          <p:nvPr>
            <p:ph type="title"/>
          </p:nvPr>
        </p:nvSpPr>
        <p:spPr>
          <a:xfrm>
            <a:off x="539999" y="719998"/>
            <a:ext cx="8065201" cy="320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1" name="Google Shape;241;p81"/>
          <p:cNvSpPr txBox="1"/>
          <p:nvPr>
            <p:ph idx="1" type="body"/>
          </p:nvPr>
        </p:nvSpPr>
        <p:spPr>
          <a:xfrm>
            <a:off x="1008000" y="1439999"/>
            <a:ext cx="1278000" cy="338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2" name="Google Shape;242;p8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_1">
  <p:cSld name="1_Title slide 5_2_1_4_1_1_1_1_1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2"/>
          <p:cNvSpPr txBox="1"/>
          <p:nvPr>
            <p:ph type="title"/>
          </p:nvPr>
        </p:nvSpPr>
        <p:spPr>
          <a:xfrm>
            <a:off x="539999" y="719998"/>
            <a:ext cx="8065201" cy="320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5" name="Google Shape;245;p82"/>
          <p:cNvSpPr txBox="1"/>
          <p:nvPr>
            <p:ph idx="1" type="body"/>
          </p:nvPr>
        </p:nvSpPr>
        <p:spPr>
          <a:xfrm>
            <a:off x="539999" y="1800000"/>
            <a:ext cx="1746001" cy="338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6" name="Google Shape;246;p8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2" showMasterSp="0">
  <p:cSld name="1_Title slide 5_2_1_12_1_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3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1;p100" id="250" name="Google Shape;250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_1" showMasterSp="0">
  <p:cSld name="1_Title slide 5_2_1_12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84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5;p101" id="255" name="Google Shape;255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9" name="Google Shape;259;g2a2fa091944_0_8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g2a2fa091944_0_8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g2a2fa091944_0_8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g2a2fa091944_0_8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g2a2fa091944_0_8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g2a2fa091944_0_8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g2a2fa091944_0_8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g2a2fa091944_0_8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a2fa091944_0_838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g2a2fa091944_0_8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a2fa091944_0_84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1" name="Google Shape;271;g2a2fa091944_0_84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72" name="Google Shape;272;g2a2fa091944_0_8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4" name="Google Shape;274;g2a2fa091944_0_8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a2fa091944_0_85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6" name="Google Shape;276;g2a2fa091944_0_85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77" name="Google Shape;277;g2a2fa091944_0_8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">
    <p:bg>
      <p:bgPr>
        <a:solidFill>
          <a:srgbClr val="EFF0F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39" name="Google Shape;3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3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40" name="Google Shape;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3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41" name="Google Shape;4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1" cy="198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42" name="Google Shape;4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1" cy="2792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43" name="Google Shape;4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44" name="Google Shape;4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3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2a2fa091944_0_858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0" y="259544"/>
            <a:ext cx="9143997" cy="48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a2fa091944_0_85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1" name="Google Shape;281;g2a2fa091944_0_85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82" name="Google Shape;282;g2a2fa091944_0_8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2fa091944_0_86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5" name="Google Shape;285;g2a2fa091944_0_86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86" name="Google Shape;286;g2a2fa091944_0_8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g2a2fa091944_0_8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2fa091944_0_86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0" name="Google Shape;290;g2a2fa091944_0_868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g2a2fa091944_0_868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g2a2fa091944_0_868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3" name="Google Shape;293;g2a2fa091944_0_8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a2fa091944_0_868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2fa091944_0_87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g2a2fa091944_0_875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g2a2fa091944_0_875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g2a2fa091944_0_875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g2a2fa091944_0_875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1" name="Google Shape;301;g2a2fa091944_0_875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g2a2fa091944_0_875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3" name="Google Shape;303;g2a2fa091944_0_875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g2a2fa091944_0_875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5" name="Google Shape;305;g2a2fa091944_0_875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6" name="Google Shape;306;g2a2fa091944_0_875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g2a2fa091944_0_875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g2a2fa091944_0_875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g2a2fa091944_0_875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g2a2fa091944_0_875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g2a2fa091944_0_875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g2a2fa091944_0_875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g2a2fa091944_0_875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g2a2fa091944_0_875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g2a2fa091944_0_875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g2a2fa091944_0_875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7" name="Google Shape;317;g2a2fa091944_0_8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a2fa091944_0_875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2fa091944_0_89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1" name="Google Shape;321;g2a2fa091944_0_89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g2a2fa091944_0_89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g2a2fa091944_0_89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g2a2fa091944_0_89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g2a2fa091944_0_89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g2a2fa091944_0_89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g2a2fa091944_0_89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8" name="Google Shape;328;g2a2fa091944_0_89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9" name="Google Shape;329;g2a2fa091944_0_89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0" name="Google Shape;330;g2a2fa091944_0_89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g2a2fa091944_0_89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2" name="Google Shape;332;g2a2fa091944_0_89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3" name="Google Shape;333;g2a2fa091944_0_8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a2fa091944_0_89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2fa091944_0_91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7" name="Google Shape;337;g2a2fa091944_0_91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g2a2fa091944_0_91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9" name="Google Shape;339;g2a2fa091944_0_9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2fa091944_0_9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2" name="Google Shape;342;g2a2fa091944_0_920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g2a2fa091944_0_9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4" name="Google Shape;344;g2a2fa091944_0_9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a2fa091944_0_920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2fa091944_0_9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8" name="Google Shape;348;g2a2fa091944_0_9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2fa091944_0_92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a2fa091944_0_92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2" name="Google Shape;352;g2a2fa091944_0_9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a2fa091944_0_929"/>
          <p:cNvSpPr txBox="1"/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4" name="Google Shape;354;g2a2fa091944_0_929"/>
          <p:cNvSpPr txBox="1"/>
          <p:nvPr>
            <p:ph idx="2" type="subTitle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2fa091944_0_93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a2fa091944_0_93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8" name="Google Shape;358;g2a2fa091944_0_9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a2fa091944_0_935"/>
          <p:cNvSpPr txBox="1"/>
          <p:nvPr>
            <p:ph idx="2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g2a2fa091944_0_935"/>
          <p:cNvSpPr txBox="1"/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">
    <p:bg>
      <p:bgPr>
        <a:solidFill>
          <a:srgbClr val="EFF0F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48" name="Google Shape;4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2" cy="146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49" name="Google Shape;4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8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50" name="Google Shape;5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51" name="Google Shape;5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5" cy="2320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52" name="Google Shape;5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5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53" name="Google Shape;53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8"/>
            <a:ext cx="1431761" cy="1438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54" name="Google Shape;54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55" name="Google Shape;55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4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2a2fa091944_0_9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a2fa091944_0_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a2fa091944_0_9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a2fa091944_0_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a2fa091944_0_944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8" name="Google Shape;368;g2a2fa091944_0_944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2a2fa091944_0_9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a2fa091944_0_94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2" name="Google Shape;372;g2a2fa091944_0_94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2fa091944_0_95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5" name="Google Shape;375;g2a2fa091944_0_95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76" name="Google Shape;376;g2a2fa091944_0_9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g2a2fa091944_0_9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g2a2fa091944_0_9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g2a2fa091944_0_9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g2a2fa091944_0_9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1" name="Google Shape;381;g2a2fa091944_0_9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g2a2fa091944_0_9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a2fa091944_0_9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2fa091944_0_964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6" name="Google Shape;386;g2a2fa091944_0_964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87" name="Google Shape;387;g2a2fa091944_0_9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g2a2fa091944_0_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g2a2fa091944_0_9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g2a2fa091944_0_9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g2a2fa091944_0_9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a2fa091944_0_9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2fa091944_0_97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5" name="Google Shape;395;g2a2fa091944_0_97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96" name="Google Shape;396;g2a2fa091944_0_9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g2a2fa091944_0_9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g2a2fa091944_0_9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g2a2fa091944_0_9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g2a2fa091944_0_9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g2a2fa091944_0_9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2fa091944_0_982"/>
          <p:cNvSpPr txBox="1"/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4" name="Google Shape;404;g2a2fa091944_0_982"/>
          <p:cNvSpPr txBox="1"/>
          <p:nvPr>
            <p:ph idx="2" type="title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05" name="Google Shape;405;g2a2fa091944_0_9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g2a2fa091944_0_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g2a2fa091944_0_9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g2a2fa091944_0_9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g2a2fa091944_0_9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1" name="Google Shape;411;g2a2fa091944_0_9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g2a2fa091944_0_9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g2a2fa091944_0_9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g2a2fa091944_0_9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g2a2fa091944_0_9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g2a2fa091944_0_9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g2a2fa091944_0_9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a2fa091944_0_990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g2a2fa091944_0_9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2fa091944_0_100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22" name="Google Shape;422;g2a2fa091944_0_100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23" name="Google Shape;423;g2a2fa091944_0_10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g2a2fa091944_0_1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g2a2fa091944_0_1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g2a2fa091944_0_1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g2a2fa091944_0_10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a2fa091944_0_1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rgbClr val="EFF0F5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a2fa091944_0_1009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31" name="Google Shape;431;g2a2fa091944_0_10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2" name="Google Shape;432;g2a2fa091944_0_10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g2a2fa091944_0_10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g2a2fa091944_0_10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g2a2fa091944_0_10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a2fa091944_0_10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a2fa091944_0_1009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">
    <p:bg>
      <p:bgPr>
        <a:solidFill>
          <a:srgbClr val="EFF0F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58" name="Google Shape;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2"/>
            <a:ext cx="9144000" cy="488396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5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" type="body"/>
          </p:nvPr>
        </p:nvSpPr>
        <p:spPr>
          <a:xfrm>
            <a:off x="539999" y="3272199"/>
            <a:ext cx="3852003" cy="140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61" name="Google Shape;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5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9" name="Google Shape;439;g2a2fa091944_0_10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g2a2fa091944_0_10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g2a2fa091944_0_10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g2a2fa091944_0_10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g2a2fa091944_0_10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a2fa091944_0_10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a2fa091944_0_1018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46" name="Google Shape;446;g2a2fa091944_0_1018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 1">
  <p:cSld name="CUSTOM_2_1_2_1_1_1">
    <p:bg>
      <p:bgPr>
        <a:solidFill>
          <a:srgbClr val="EFF0F5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a2fa091944_0_1027"/>
          <p:cNvPicPr preferRelativeResize="0"/>
          <p:nvPr/>
        </p:nvPicPr>
        <p:blipFill rotWithShape="1">
          <a:blip r:embed="rId2">
            <a:alphaModFix/>
          </a:blip>
          <a:srcRect b="0" l="2143" r="2143" t="0"/>
          <a:stretch/>
        </p:blipFill>
        <p:spPr>
          <a:xfrm>
            <a:off x="0" y="0"/>
            <a:ext cx="4767872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a2fa091944_0_1027"/>
          <p:cNvPicPr preferRelativeResize="0"/>
          <p:nvPr/>
        </p:nvPicPr>
        <p:blipFill rotWithShape="1">
          <a:blip r:embed="rId3">
            <a:alphaModFix/>
          </a:blip>
          <a:srcRect b="7221" l="0" r="0" t="7221"/>
          <a:stretch/>
        </p:blipFill>
        <p:spPr>
          <a:xfrm>
            <a:off x="1789045" y="0"/>
            <a:ext cx="735495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a2fa091944_0_1027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>
            <a:off x="6029418" y="510152"/>
            <a:ext cx="3114585" cy="46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a2fa091944_0_1027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0" y="127539"/>
            <a:ext cx="1477983" cy="23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a2fa091944_0_1027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3" name="Google Shape;453;g2a2fa091944_0_1027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g2a2fa091944_0_10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2fa091944_0_10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7" name="Google Shape;457;g2a2fa091944_0_10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8" name="Google Shape;458;g2a2fa091944_0_10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9" name="Google Shape;459;g2a2fa091944_0_10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2a2fa091944_0_10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g2a2fa091944_0_10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g2a2fa091944_0_10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5" name="Google Shape;465;g2a2fa091944_0_10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6" name="Google Shape;466;g2a2fa091944_0_10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g2a2fa091944_0_10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g2a2fa091944_0_10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g2a2fa091944_0_10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g2a2fa091944_0_10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g2a2fa091944_0_10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g2a2fa091944_0_10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g2a2fa091944_0_10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g2a2fa091944_0_10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g2a2fa091944_0_104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g2a2fa091944_0_10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g2a2fa091944_0_104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g2a2fa091944_0_104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g2a2fa091944_0_104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g2a2fa091944_0_104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g2a2fa091944_0_104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g2a2fa091944_0_104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g2a2fa091944_0_104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4" name="Google Shape;484;g2a2fa091944_0_104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g2a2fa091944_0_104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g2a2fa091944_0_104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g2a2fa091944_0_104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g2a2fa091944_0_104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g2a2fa091944_0_104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0" name="Google Shape;490;g2a2fa091944_0_104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1" name="Google Shape;491;g2a2fa091944_0_104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2" name="Google Shape;492;g2a2fa091944_0_104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3" name="Google Shape;493;g2a2fa091944_0_104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a2fa091944_0_107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6" name="Google Shape;496;g2a2fa091944_0_107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7" name="Google Shape;497;g2a2fa091944_0_107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8" name="Google Shape;498;g2a2fa091944_0_107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9" name="Google Shape;499;g2a2fa091944_0_107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0" name="Google Shape;500;g2a2fa091944_0_107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1" name="Google Shape;501;g2a2fa091944_0_107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2" name="Google Shape;502;g2a2fa091944_0_107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3" name="Google Shape;503;g2a2fa091944_0_107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4" name="Google Shape;504;g2a2fa091944_0_107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5" name="Google Shape;505;g2a2fa091944_0_107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6" name="Google Shape;506;g2a2fa091944_0_107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7" name="Google Shape;507;g2a2fa091944_0_107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8" name="Google Shape;508;g2a2fa091944_0_107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9" name="Google Shape;509;g2a2fa091944_0_107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0" name="Google Shape;510;g2a2fa091944_0_107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1" name="Google Shape;511;g2a2fa091944_0_107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2" name="Google Shape;512;g2a2fa091944_0_107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3" name="Google Shape;513;g2a2fa091944_0_107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4" name="Google Shape;514;g2a2fa091944_0_107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5" name="Google Shape;515;g2a2fa091944_0_107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16" name="Google Shape;516;g2a2fa091944_0_10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a2fa091944_0_107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a2fa091944_0_109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0" name="Google Shape;520;g2a2fa091944_0_109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1" name="Google Shape;521;g2a2fa091944_0_109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2" name="Google Shape;522;g2a2fa091944_0_109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3" name="Google Shape;523;g2a2fa091944_0_109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4" name="Google Shape;524;g2a2fa091944_0_109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5" name="Google Shape;525;g2a2fa091944_0_109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6" name="Google Shape;526;g2a2fa091944_0_109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7" name="Google Shape;527;g2a2fa091944_0_109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8" name="Google Shape;528;g2a2fa091944_0_109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9" name="Google Shape;529;g2a2fa091944_0_109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0" name="Google Shape;530;g2a2fa091944_0_109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1" name="Google Shape;531;g2a2fa091944_0_109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2" name="Google Shape;532;g2a2fa091944_0_10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a2fa091944_0_109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a2fa091944_0_11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2fa091944_0_1116"/>
          <p:cNvSpPr txBox="1"/>
          <p:nvPr>
            <p:ph type="title"/>
          </p:nvPr>
        </p:nvSpPr>
        <p:spPr>
          <a:xfrm>
            <a:off x="3805199" y="719998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8" name="Google Shape;538;g2a2fa091944_0_1116"/>
          <p:cNvSpPr txBox="1"/>
          <p:nvPr>
            <p:ph idx="1" type="body"/>
          </p:nvPr>
        </p:nvSpPr>
        <p:spPr>
          <a:xfrm>
            <a:off x="3805199" y="1122599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9" name="Google Shape;539;g2a2fa091944_0_1116"/>
          <p:cNvSpPr txBox="1"/>
          <p:nvPr>
            <p:ph idx="2" type="body"/>
          </p:nvPr>
        </p:nvSpPr>
        <p:spPr>
          <a:xfrm>
            <a:off x="3805199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540" name="Google Shape;540;g2a2fa091944_0_1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2a2fa091944_0_1116"/>
          <p:cNvSpPr txBox="1"/>
          <p:nvPr>
            <p:ph idx="12" type="sldNum"/>
          </p:nvPr>
        </p:nvSpPr>
        <p:spPr>
          <a:xfrm>
            <a:off x="6279546" y="4635136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_2">
    <p:bg>
      <p:bgPr>
        <a:solidFill>
          <a:srgbClr val="EFF0F5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2fa091944_0_1122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544" name="Google Shape;544;g2a2fa091944_0_1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545" name="Google Shape;545;g2a2fa091944_0_1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51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546" name="Google Shape;546;g2a2fa091944_0_1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547" name="Google Shape;547;g2a2fa091944_0_1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5"/>
            <a:ext cx="1295808" cy="1942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548" name="Google Shape;548;g2a2fa091944_0_1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2a2fa091944_0_1122"/>
          <p:cNvSpPr txBox="1"/>
          <p:nvPr>
            <p:ph idx="12" type="sldNum"/>
          </p:nvPr>
        </p:nvSpPr>
        <p:spPr>
          <a:xfrm>
            <a:off x="6279546" y="4635136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">
    <p:bg>
      <p:bgPr>
        <a:solidFill>
          <a:srgbClr val="EFF0F5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6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65" name="Google Shape;6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66" name="Google Shape;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67" name="Google Shape;6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70" cy="609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68" name="Google Shape;6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90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69" name="Google Shape;6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5" cy="1890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70" name="Google Shape;70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4" cy="56411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6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_1">
    <p:bg>
      <p:bgPr>
        <a:solidFill>
          <a:srgbClr val="252525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a2fa091944_0_1130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552" name="Google Shape;552;g2a2fa091944_0_1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553" name="Google Shape;553;g2a2fa091944_0_1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6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554" name="Google Shape;554;g2a2fa091944_0_1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555" name="Google Shape;555;g2a2fa091944_0_1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556" name="Google Shape;556;g2a2fa091944_0_1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5" cy="1900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557" name="Google Shape;557;g2a2fa091944_0_11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2a2fa091944_0_1130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_2">
    <p:bg>
      <p:bgPr>
        <a:solidFill>
          <a:srgbClr val="EFF0F5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a2fa091944_0_1139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561" name="Google Shape;561;g2a2fa091944_0_1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3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562" name="Google Shape;562;g2a2fa091944_0_1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3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563" name="Google Shape;563;g2a2fa091944_0_1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1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564" name="Google Shape;564;g2a2fa091944_0_1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2" cy="2792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565" name="Google Shape;565;g2a2fa091944_0_11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566" name="Google Shape;566;g2a2fa091944_0_11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a2fa091944_0_1139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_2">
    <p:bg>
      <p:bgPr>
        <a:solidFill>
          <a:srgbClr val="EFF0F5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a2fa091944_0_1148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570" name="Google Shape;570;g2a2fa091944_0_1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3" cy="146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571" name="Google Shape;571;g2a2fa091944_0_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7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572" name="Google Shape;572;g2a2fa091944_0_1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573" name="Google Shape;573;g2a2fa091944_0_1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574" name="Google Shape;574;g2a2fa091944_0_1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5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575" name="Google Shape;575;g2a2fa091944_0_1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8"/>
            <a:ext cx="1431761" cy="1438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576" name="Google Shape;576;g2a2fa091944_0_11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577" name="Google Shape;577;g2a2fa091944_0_11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a2fa091944_0_1148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_2">
    <p:bg>
      <p:bgPr>
        <a:solidFill>
          <a:srgbClr val="EFF0F5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580" name="Google Shape;580;g2a2fa091944_0_1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2"/>
            <a:ext cx="9144000" cy="488396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2a2fa091944_0_1159"/>
          <p:cNvSpPr txBox="1"/>
          <p:nvPr>
            <p:ph type="title"/>
          </p:nvPr>
        </p:nvSpPr>
        <p:spPr>
          <a:xfrm>
            <a:off x="539999" y="719998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2" name="Google Shape;582;g2a2fa091944_0_1159"/>
          <p:cNvSpPr txBox="1"/>
          <p:nvPr>
            <p:ph idx="1" type="body"/>
          </p:nvPr>
        </p:nvSpPr>
        <p:spPr>
          <a:xfrm>
            <a:off x="539999" y="3272199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583" name="Google Shape;583;g2a2fa091944_0_1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a2fa091944_0_1159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_3">
    <p:bg>
      <p:bgPr>
        <a:solidFill>
          <a:srgbClr val="EFF0F5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a2fa091944_0_1165"/>
          <p:cNvSpPr txBox="1"/>
          <p:nvPr>
            <p:ph type="title"/>
          </p:nvPr>
        </p:nvSpPr>
        <p:spPr>
          <a:xfrm>
            <a:off x="539999" y="2268148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587" name="Google Shape;587;g2a2fa091944_0_1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588" name="Google Shape;588;g2a2fa091944_0_1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589" name="Google Shape;589;g2a2fa091944_0_1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70" cy="609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590" name="Google Shape;590;g2a2fa091944_0_1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90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591" name="Google Shape;591;g2a2fa091944_0_11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5" cy="1890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592" name="Google Shape;592;g2a2fa091944_0_11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4" cy="564117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a2fa091944_0_1165"/>
          <p:cNvSpPr txBox="1"/>
          <p:nvPr>
            <p:ph idx="12" type="sldNum"/>
          </p:nvPr>
        </p:nvSpPr>
        <p:spPr>
          <a:xfrm>
            <a:off x="6216389" y="4608065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2fa091944_0_1174"/>
          <p:cNvSpPr txBox="1"/>
          <p:nvPr>
            <p:ph idx="1" type="body"/>
          </p:nvPr>
        </p:nvSpPr>
        <p:spPr>
          <a:xfrm>
            <a:off x="539999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6" name="Google Shape;596;g2a2fa091944_0_1174"/>
          <p:cNvSpPr txBox="1"/>
          <p:nvPr>
            <p:ph idx="12" type="sldNum"/>
          </p:nvPr>
        </p:nvSpPr>
        <p:spPr>
          <a:xfrm>
            <a:off x="6279546" y="4635136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4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47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75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539999" y="719998"/>
            <a:ext cx="8064003" cy="7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539999" y="1260000"/>
            <a:ext cx="8064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Google Shape;166;p85" id="8" name="Google Shape;8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7.png"/><Relationship Id="rId4" Type="http://schemas.openxmlformats.org/officeDocument/2006/relationships/image" Target="../media/image18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postman.com/downloads/" TargetMode="External"/><Relationship Id="rId4" Type="http://schemas.openxmlformats.org/officeDocument/2006/relationships/hyperlink" Target="http://localhost:8080/book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8.png"/><Relationship Id="rId4" Type="http://schemas.openxmlformats.org/officeDocument/2006/relationships/image" Target="../media/image1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0.png"/><Relationship Id="rId4" Type="http://schemas.openxmlformats.org/officeDocument/2006/relationships/image" Target="../media/image2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a2fa091944_0_598"/>
          <p:cNvSpPr txBox="1"/>
          <p:nvPr>
            <p:ph type="title"/>
          </p:nvPr>
        </p:nvSpPr>
        <p:spPr>
          <a:xfrm>
            <a:off x="540000" y="11772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MVC. Использование шаблонизатора Thymeleaf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2fa091944_0_659"/>
          <p:cNvSpPr txBox="1"/>
          <p:nvPr>
            <p:ph idx="1" type="subTitle"/>
          </p:nvPr>
        </p:nvSpPr>
        <p:spPr>
          <a:xfrm>
            <a:off x="540000" y="1260000"/>
            <a:ext cx="701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После создания нового проекта мы добавим HTML-файл в директорию src/main/resources/static: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74" name="Google Shape;674;g2a2fa091944_0_65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5" name="Google Shape;675;g2a2fa091944_0_65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676" name="Google Shape;676;g2a2fa091944_0_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1" y="1603150"/>
            <a:ext cx="6944250" cy="26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a2fa091944_0_666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Создадим новый класс и пометим его аннотацией @Controller. В этом контроллере мы создадим метод, который будет обрабатывать запросы к корневому URL (/) и возвращать имя нашего HTML-файла.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82" name="Google Shape;682;g2a2fa091944_0_66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3" name="Google Shape;683;g2a2fa091944_0_66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684" name="Google Shape;684;g2a2fa091944_0_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7391603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a2fa091944_0_673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 Spring есть специальный компонент, который называется диспетчером (DispatcherServlet),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и его работа — это как раз и есть определение, что нужно пользователю. Когда диспетчер понимает,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что нужно пользователю, он ищет нужную страницу среди всех контроллеров приложения.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Давайте попробуем добавить на нашу страницу ссылку на другую страницу.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90" name="Google Shape;690;g2a2fa091944_0_67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Как это работает в Spring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1" name="Google Shape;691;g2a2fa091944_0_67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preencoded.png" id="692" name="Google Shape;692;g2a2fa091944_0_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5374" y="2778850"/>
            <a:ext cx="1078525" cy="15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a2fa091944_0_680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Для этого нам нужно добавить новый тег в наш HTML-файл — &lt;a&gt;.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Этот тег создает ссылку на другую страницу. Вот как это выглядит: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98" name="Google Shape;698;g2a2fa091944_0_68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Как это работает в Spring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9" name="Google Shape;699;g2a2fa091944_0_68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00" name="Google Shape;700;g2a2fa091944_0_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2200"/>
            <a:ext cx="8064000" cy="215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a2fa091944_0_687"/>
          <p:cNvSpPr txBox="1"/>
          <p:nvPr/>
        </p:nvSpPr>
        <p:spPr>
          <a:xfrm>
            <a:off x="1306800" y="2184525"/>
            <a:ext cx="653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Шаблонизатор — это инструмент, который помогает нам создавать веб-страницы более эффективно. Он позволяет нам разделить структуру страницы (HTML) и данные, которые мы хотим отобразить на этой странице.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2a2fa091944_0_687"/>
          <p:cNvSpPr txBox="1"/>
          <p:nvPr/>
        </p:nvSpPr>
        <p:spPr>
          <a:xfrm>
            <a:off x="916799" y="1565870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latin typeface="IBM Plex Sans"/>
                <a:ea typeface="IBM Plex Sans"/>
                <a:cs typeface="IBM Plex Sans"/>
                <a:sym typeface="IBM Plex Sans"/>
              </a:rPr>
              <a:t>Шаблонизатор: художник веб-страниц</a:t>
            </a:r>
            <a:endParaRPr b="1"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a2fa091944_0_692"/>
          <p:cNvSpPr txBox="1"/>
          <p:nvPr>
            <p:ph idx="1" type="subTitle"/>
          </p:nvPr>
        </p:nvSpPr>
        <p:spPr>
          <a:xfrm>
            <a:off x="540000" y="1412400"/>
            <a:ext cx="61128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Начнем с того, что добавим Thymeleaf в наше приложение. Для этого нужно добавить следующую зависимость в файл build.gradle или pom.xml,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 зависимости от того, какой системой сборки вы пользуетесь: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12" name="Google Shape;712;g2a2fa091944_0_692"/>
          <p:cNvSpPr txBox="1"/>
          <p:nvPr>
            <p:ph type="title"/>
          </p:nvPr>
        </p:nvSpPr>
        <p:spPr>
          <a:xfrm>
            <a:off x="540000" y="720000"/>
            <a:ext cx="8064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Spring приложения с использованием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шаблонизатора Thymeleaf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3" name="Google Shape;713;g2a2fa091944_0_69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14" name="Google Shape;714;g2a2fa091944_0_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55726"/>
            <a:ext cx="8063999" cy="1831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a2fa091944_0_699"/>
          <p:cNvSpPr txBox="1"/>
          <p:nvPr>
            <p:ph idx="1" type="subTitle"/>
          </p:nvPr>
        </p:nvSpPr>
        <p:spPr>
          <a:xfrm>
            <a:off x="540000" y="1412400"/>
            <a:ext cx="61128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Теперь, когда Thymeleaf добавлен в наше приложение, давайте создадим шаблон. Шаблоны Thymeleaf обычно размещаются в директории src/main/resources/templates. Давайте создадим файл greeting.html: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20" name="Google Shape;720;g2a2fa091944_0_699"/>
          <p:cNvSpPr txBox="1"/>
          <p:nvPr>
            <p:ph type="title"/>
          </p:nvPr>
        </p:nvSpPr>
        <p:spPr>
          <a:xfrm>
            <a:off x="540000" y="720000"/>
            <a:ext cx="8064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Spring приложения с использованием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шаблонизатора Thymeleaf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1" name="Google Shape;721;g2a2fa091944_0_69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22" name="Google Shape;722;g2a2fa091944_0_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55725"/>
            <a:ext cx="6318000" cy="251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a2fa091944_0_706"/>
          <p:cNvSpPr txBox="1"/>
          <p:nvPr>
            <p:ph idx="1" type="subTitle"/>
          </p:nvPr>
        </p:nvSpPr>
        <p:spPr>
          <a:xfrm>
            <a:off x="540000" y="1412400"/>
            <a:ext cx="61128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Теперь давайте создадим контроллер, который будет использовать этот шаблон: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28" name="Google Shape;728;g2a2fa091944_0_706"/>
          <p:cNvSpPr txBox="1"/>
          <p:nvPr>
            <p:ph type="title"/>
          </p:nvPr>
        </p:nvSpPr>
        <p:spPr>
          <a:xfrm>
            <a:off x="540000" y="720000"/>
            <a:ext cx="8064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Spring приложения с использованием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шаблонизатора Thymeleaf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9" name="Google Shape;729;g2a2fa091944_0_70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30" name="Google Shape;730;g2a2fa091944_0_7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732475"/>
            <a:ext cx="6687799" cy="294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a2fa091944_0_713"/>
          <p:cNvSpPr txBox="1"/>
          <p:nvPr>
            <p:ph idx="1" type="subTitle"/>
          </p:nvPr>
        </p:nvSpPr>
        <p:spPr>
          <a:xfrm>
            <a:off x="540000" y="14124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Давайте добавим немного CSS в наше приложение. В Spring Boot CSS-файлы, как и другие статические файлы, обычно размещаются в директории src/main/resources/static. Создадим там новый файл styles.css: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36" name="Google Shape;736;g2a2fa091944_0_713"/>
          <p:cNvSpPr txBox="1"/>
          <p:nvPr>
            <p:ph type="title"/>
          </p:nvPr>
        </p:nvSpPr>
        <p:spPr>
          <a:xfrm>
            <a:off x="540000" y="720000"/>
            <a:ext cx="8064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Spring приложения с использованием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шаблонизатора Thymeleaf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7" name="Google Shape;737;g2a2fa091944_0_71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38" name="Google Shape;738;g2a2fa091944_0_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3" y="1985501"/>
            <a:ext cx="7433059" cy="2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a2fa091944_0_720"/>
          <p:cNvSpPr txBox="1"/>
          <p:nvPr>
            <p:ph idx="1" type="subTitle"/>
          </p:nvPr>
        </p:nvSpPr>
        <p:spPr>
          <a:xfrm>
            <a:off x="540000" y="14124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Чтобы применить этот CSS к нашей странице, нам нужно добавить ссылку на него в наш HTML-шаблон. Добавим в файл greeting.html следующий код внутрь тега &lt;head&gt;: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44" name="Google Shape;744;g2a2fa091944_0_720"/>
          <p:cNvSpPr txBox="1"/>
          <p:nvPr>
            <p:ph type="title"/>
          </p:nvPr>
        </p:nvSpPr>
        <p:spPr>
          <a:xfrm>
            <a:off x="540000" y="720000"/>
            <a:ext cx="8064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Spring приложения с использованием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шаблонизатора Thymeleaf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5" name="Google Shape;745;g2a2fa091944_0_7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46" name="Google Shape;746;g2a2fa091944_0_7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5499"/>
            <a:ext cx="7433050" cy="148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g2a36792bf9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720011"/>
            <a:ext cx="2659800" cy="397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08" name="Google Shape;608;g2a36792bf98_1_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Давайте знакомиться!</a:t>
            </a:r>
            <a:endParaRPr/>
          </a:p>
        </p:txBody>
      </p:sp>
      <p:sp>
        <p:nvSpPr>
          <p:cNvPr id="609" name="Google Shape;609;g2a36792bf98_1_0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Евгений Манько</a:t>
            </a:r>
            <a:endParaRPr sz="1800"/>
          </a:p>
        </p:txBody>
      </p:sp>
      <p:sp>
        <p:nvSpPr>
          <p:cNvPr id="610" name="Google Shape;610;g2a36792bf98_1_0"/>
          <p:cNvSpPr txBox="1"/>
          <p:nvPr>
            <p:ph idx="1" type="subTitle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Java-разработчик, создатель данного курса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11" name="Google Shape;611;g2a36792bf98_1_0"/>
          <p:cNvSpPr txBox="1"/>
          <p:nvPr>
            <p:ph idx="2" type="subTitle"/>
          </p:nvPr>
        </p:nvSpPr>
        <p:spPr>
          <a:xfrm>
            <a:off x="3805200" y="1287600"/>
            <a:ext cx="4798800" cy="10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Разрабатывал бэкенд для Яндекс, Тинькофф, МТС;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Победитель грантового конкурса от «Росмолодежь»;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Руководил IT-Департаментом «Студенты Москвы».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Google Shape;260;p1" id="612" name="Google Shape;612;g2a36792bf98_1_0"/>
          <p:cNvPicPr preferRelativeResize="0"/>
          <p:nvPr/>
        </p:nvPicPr>
        <p:blipFill rotWithShape="1">
          <a:blip r:embed="rId4">
            <a:alphaModFix/>
          </a:blip>
          <a:srcRect b="0" l="11503" r="11496" t="0"/>
          <a:stretch/>
        </p:blipFill>
        <p:spPr>
          <a:xfrm>
            <a:off x="539999" y="720010"/>
            <a:ext cx="2659878" cy="3973104"/>
          </a:xfrm>
          <a:custGeom>
            <a:rect b="b" l="l" r="r" t="t"/>
            <a:pathLst>
              <a:path extrusionOk="0" h="21600" w="21600">
                <a:moveTo>
                  <a:pt x="3600" y="0"/>
                </a:moveTo>
                <a:cubicBezTo>
                  <a:pt x="1612" y="0"/>
                  <a:pt x="0" y="1079"/>
                  <a:pt x="0" y="2410"/>
                </a:cubicBezTo>
                <a:lnTo>
                  <a:pt x="0" y="19190"/>
                </a:lnTo>
                <a:cubicBezTo>
                  <a:pt x="0" y="205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521"/>
                  <a:pt x="21600" y="19190"/>
                </a:cubicBezTo>
                <a:lnTo>
                  <a:pt x="21600" y="2410"/>
                </a:lnTo>
                <a:cubicBezTo>
                  <a:pt x="21600" y="1079"/>
                  <a:pt x="19988" y="0"/>
                  <a:pt x="18000" y="0"/>
                </a:cubicBezTo>
                <a:lnTo>
                  <a:pt x="3600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a2fa091944_0_727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Вот что должен делать наш микросервис: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GET /books: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 Возвращает список всех книг. Каждая книга должна иметь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уникальный идентификатор, название и автора.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POST /books: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 Принимает данные книги (название и автор) и добавляет ее в список книг.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 ответе возвращает идентификатор новой книги.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GET /books/{id}: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Возвращает информацию о книге с указанным идентификатором.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Если книги с таким идентификатором нет, возвращает сообщение об ошибке.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DELETE /books/{id}: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Удаляет книгу с указанным идентификатором. Если книги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с таким идентификатором нет, возвращает сообщение об ошибке.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52" name="Google Shape;752;g2a2fa091944_0_72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g2a2fa091944_0_72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a2fa091944_0_733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Перейдите на сайт </a:t>
            </a: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start.spring.io,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 чтобы открыть Spring Initializr. Здесь мы увидим форму,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 которой нужно заполнить некоторые детали нашего проекта.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Project: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выберите «Maven Project» или «Gradle Project», в зависимости от вашей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предпочитаемой системы сборки.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Language: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выберите «Java». Это язык, на котором мы будем писать наше приложение.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Spring Boot: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 выберите последнюю стабильную версию Spring Boot.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Project Metadata: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 введите детали вашего проекта. Можете использовать «com.example»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для Group и «library» для Artifact.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59" name="Google Shape;759;g2a2fa091944_0_73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0" name="Google Shape;760;g2a2fa091944_0_7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a2fa091944_0_739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Packaging: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выберите «Jar». Мы хотим создать исполняемый JAR файл для нашего приложения.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Java: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выберите версию Java, которую вы хотите использовать. Рекомендуется использовать последнюю стабильную версию.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Dependencies: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выберите зависимости для вашего проекта. Нам нужно добавить «Spring Web»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для создания веб-приложения и «Thymeleaf» для использования шаблонизатора.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66" name="Google Shape;766;g2a2fa091944_0_73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7" name="Google Shape;767;g2a2fa091944_0_73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a2fa091944_0_745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Создание моделей. Нам нужно создать класс Book с этими полями. Давайте напишем его: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73" name="Google Shape;773;g2a2fa091944_0_74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4" name="Google Shape;774;g2a2fa091944_0_7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75" name="Google Shape;775;g2a2fa091944_0_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607250"/>
            <a:ext cx="6489974" cy="25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a2fa091944_0_752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Теперь, когда у нас есть класс Book, давайте подумаем, что нам еще понадобится. Нам нужно хранить наши книги где-то. Для этого мы можем создать класс Library, который будет хранить список книг и предоставлять методы для добавления, получения и удаления книг. Это будет выглядеть примерно так: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81" name="Google Shape;781;g2a2fa091944_0_75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2" name="Google Shape;782;g2a2fa091944_0_75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83" name="Google Shape;783;g2a2fa091944_0_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03701"/>
            <a:ext cx="7506351" cy="19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a2fa091944_0_75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g2a2fa091944_0_75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90" name="Google Shape;790;g2a2fa091944_0_7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98" y="1259999"/>
            <a:ext cx="4368118" cy="34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a2fa091944_0_765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Каждый раз, когда мы добавляем новую книгу, мы увеличиваем счетчик и присваиваем его значение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 качестве идентификатора книги. Давайте добавим это в наш класс Library: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96" name="Google Shape;796;g2a2fa091944_0_76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7" name="Google Shape;797;g2a2fa091944_0_76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798" name="Google Shape;798;g2a2fa091944_0_7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063999" cy="204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a2fa091944_0_77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Теперь давайте рассмотрим метод getBookById. В настоящее время он ничего не делает. Но нам нужно,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чтобы он возвращал книгу с указанным идентификатором. Мы можем сделать это, проходя по списку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всех книг и возвращая книгу, идентификатор которой совпадает с указанным. Если такой книги нет,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мы можем возвращать null: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04" name="Google Shape;804;g2a2fa091944_0_77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5" name="Google Shape;805;g2a2fa091944_0_77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06" name="Google Shape;806;g2a2fa091944_0_7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12926"/>
            <a:ext cx="7577445" cy="24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a2fa091944_0_779"/>
          <p:cNvSpPr txBox="1"/>
          <p:nvPr>
            <p:ph idx="1" type="subTitle"/>
          </p:nvPr>
        </p:nvSpPr>
        <p:spPr>
          <a:xfrm>
            <a:off x="540000" y="1260000"/>
            <a:ext cx="76374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Наконец, давайте реализуем метод deleteBook. Он должен удалять книгу с указанным идентификатором из списка. Мы можем сделать это таким же образом, как и в методе getBookById, только вместо возвращения книги мы удаляем ее: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12" name="Google Shape;812;g2a2fa091944_0_77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3" name="Google Shape;813;g2a2fa091944_0_77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14" name="Google Shape;814;g2a2fa091944_0_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92951"/>
            <a:ext cx="8063999" cy="1297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a2fa091944_0_786"/>
          <p:cNvSpPr txBox="1"/>
          <p:nvPr/>
        </p:nvSpPr>
        <p:spPr>
          <a:xfrm>
            <a:off x="1306800" y="2184525"/>
            <a:ext cx="65304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Сервисный слой — это место, где происходит большая часть бизнес-логики вашего приложения. Это позволяет нам изолировать нашу бизнес-логику от остальных слоев, что упрощает изменение и тестирование этой логики.</a:t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0" name="Google Shape;820;g2a2fa091944_0_786"/>
          <p:cNvSpPr txBox="1"/>
          <p:nvPr/>
        </p:nvSpPr>
        <p:spPr>
          <a:xfrm>
            <a:off x="916799" y="1565870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latin typeface="IBM Plex Sans"/>
                <a:ea typeface="IBM Plex Sans"/>
                <a:cs typeface="IBM Plex Sans"/>
                <a:sym typeface="IBM Plex Sans"/>
              </a:rPr>
              <a:t>Создание микросервиса</a:t>
            </a:r>
            <a:endParaRPr b="1"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a2fa091944_0_61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Бэкенд и возврат готовых страниц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Разница между @Controller и @RestController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HTML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Шаблонизатор: художник веб-страниц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Создание Spring приложения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с использованием шаблонизатора Thymleaf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Создание микросервиса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18" name="Google Shape;618;g2a2fa091944_0_61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Что будет на уроке сегодня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9" name="Google Shape;619;g2a2fa091944_0_61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preencoded.png" id="620" name="Google Shape;620;g2a2fa091944_0_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8535" y="1440012"/>
            <a:ext cx="2375665" cy="23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a2fa091944_0_791"/>
          <p:cNvSpPr txBox="1"/>
          <p:nvPr>
            <p:ph idx="1" type="subTitle"/>
          </p:nvPr>
        </p:nvSpPr>
        <p:spPr>
          <a:xfrm>
            <a:off x="540000" y="1260000"/>
            <a:ext cx="76374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Вот как это может выглядеть: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26" name="Google Shape;826;g2a2fa091944_0_79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7" name="Google Shape;827;g2a2fa091944_0_79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28" name="Google Shape;828;g2a2fa091944_0_7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600200"/>
            <a:ext cx="8063999" cy="239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a2fa091944_0_79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4" name="Google Shape;834;g2a2fa091944_0_79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35" name="Google Shape;835;g2a2fa091944_0_7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99" y="1260002"/>
            <a:ext cx="4691820" cy="34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a2fa091944_0_80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Создание контроллера. Теперь, когда у нас есть сервисный слой, который обрабатывает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бизнес-логику нашего приложения, нам нужно создать контроллер. Контроллер в Spring MVC —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это класс, который обрабатывает входящие HTTP-запросы и возвращает HTTP-ответы: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41" name="Google Shape;841;g2a2fa091944_0_80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2" name="Google Shape;842;g2a2fa091944_0_80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43" name="Google Shape;843;g2a2fa091944_0_8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65675"/>
            <a:ext cx="7908333" cy="26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a2fa091944_0_81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9" name="Google Shape;849;g2a2fa091944_0_81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50" name="Google Shape;850;g2a2fa091944_0_8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99" y="1260000"/>
            <a:ext cx="6653043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a2fa091944_0_81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Создание микросервиса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6" name="Google Shape;856;g2a2fa091944_0_81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857" name="Google Shape;857;g2a2fa091944_0_8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259999"/>
            <a:ext cx="5193642" cy="34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a2fa091944_0_823"/>
          <p:cNvSpPr txBox="1"/>
          <p:nvPr/>
        </p:nvSpPr>
        <p:spPr>
          <a:xfrm>
            <a:off x="1306800" y="2184525"/>
            <a:ext cx="65304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Один из наиболее популярных инструментов для этого — </a:t>
            </a:r>
            <a:b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Postman. </a:t>
            </a:r>
            <a:r>
              <a:rPr b="1"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Postman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приложение, которое позволяет вам легко создавать и отправлять HTTP-запросы </a:t>
            </a:r>
            <a:b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 любому эндпоинту и просматривать ответы. </a:t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sz="18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3" name="Google Shape;863;g2a2fa091944_0_823"/>
          <p:cNvSpPr txBox="1"/>
          <p:nvPr/>
        </p:nvSpPr>
        <p:spPr>
          <a:xfrm>
            <a:off x="916799" y="1565870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latin typeface="IBM Plex Sans"/>
                <a:ea typeface="IBM Plex Sans"/>
                <a:cs typeface="IBM Plex Sans"/>
                <a:sym typeface="IBM Plex Sans"/>
              </a:rPr>
              <a:t>Проверка работы нашего приложения</a:t>
            </a:r>
            <a:endParaRPr b="1"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a2fa091944_0_828"/>
          <p:cNvSpPr txBox="1"/>
          <p:nvPr>
            <p:ph idx="1" type="subTitle"/>
          </p:nvPr>
        </p:nvSpPr>
        <p:spPr>
          <a:xfrm>
            <a:off x="540000" y="1260000"/>
            <a:ext cx="77373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Сначала скачайте и установите Postman с официального сайта </a:t>
            </a:r>
            <a:r>
              <a:rPr lang="en-US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https://www.postman.com/downloads/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Откройте Postman и создайте новый запрос, нажав на кнопку «+»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Введите URL нашего эндпоинта. Если наше приложение работает локально на порту 8080,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это будет что-то вроде </a:t>
            </a:r>
            <a:r>
              <a:rPr lang="en-US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http://localhost:8080/books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Выберите тип запроса из выпадающего меню слева от URL. Мы можем начать с GET-запроса,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чтобы получить список всех книг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 Нажмите «Send», чтобы отправить запрос 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 нижней части окна вы увидите ответ от нашего приложения. Это должен быть список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всех книг в нашей библиотеке (в настоящее время он должен быть пустым).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69" name="Google Shape;869;g2a2fa091944_0_82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Проверка работы нашего приложения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g2a2fa091944_0_82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a2fa091944_0_61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Клиент-Сервер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6" name="Google Shape;626;g2a2fa091944_0_61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27" name="Google Shape;627;g2a2fa091944_0_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382299"/>
            <a:ext cx="1399600" cy="15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a2fa091944_0_6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1600" y="1210199"/>
            <a:ext cx="1196950" cy="176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g2a2fa091944_0_617"/>
          <p:cNvCxnSpPr/>
          <p:nvPr/>
        </p:nvCxnSpPr>
        <p:spPr>
          <a:xfrm rot="10800000">
            <a:off x="1939600" y="2103925"/>
            <a:ext cx="1351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a2fa091944_0_625"/>
          <p:cNvSpPr txBox="1"/>
          <p:nvPr>
            <p:ph idx="1" type="subTitle"/>
          </p:nvPr>
        </p:nvSpPr>
        <p:spPr>
          <a:xfrm>
            <a:off x="540000" y="1260000"/>
            <a:ext cx="48114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В Spring, аннотация @RestController используется для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создания HTTP API, возвращая данные, которые клиент может обрабатывать, в то время как @Controller обрабатывает HTTP-запросы и возвращает веб-страницу с возможными динамическими данными. При использовании @Controller,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наш код легко интегрируется с Thymeleaf и другими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технологиями для создания динамических веб-страниц.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35" name="Google Shape;635;g2a2fa091944_0_62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Разница между @Controller и @RestController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g2a2fa091944_0_62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preencoded.png" id="637" name="Google Shape;637;g2a2fa091944_0_6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5690" y="1640987"/>
            <a:ext cx="2508735" cy="247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a2fa091944_0_632"/>
          <p:cNvSpPr txBox="1"/>
          <p:nvPr/>
        </p:nvSpPr>
        <p:spPr>
          <a:xfrm>
            <a:off x="1306800" y="2108325"/>
            <a:ext cx="653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HTML — это язык, который используют для создания веб-страниц. Все, что вы видите в интернете, например,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этой странице, сначала было написано на HTML. Каждая веб-страница начинается с простого HTML-документа.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a2fa091944_0_632"/>
          <p:cNvSpPr txBox="1"/>
          <p:nvPr/>
        </p:nvSpPr>
        <p:spPr>
          <a:xfrm>
            <a:off x="916799" y="1489670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a2fa091944_0_637"/>
          <p:cNvSpPr txBox="1"/>
          <p:nvPr>
            <p:ph idx="1" type="subTitle"/>
          </p:nvPr>
        </p:nvSpPr>
        <p:spPr>
          <a:xfrm>
            <a:off x="540000" y="1260000"/>
            <a:ext cx="701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Давайте начнем с тега &lt;title&gt;, который мы помещаем внутрь &lt;head&gt;. Вот как это выглядит: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Теперь перейдем к &lt;body&gt;, где происходит вся магия. Один из самых простых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тегов — это &lt;p&gt;, который используется для создания абзацев текста.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49" name="Google Shape;649;g2a2fa091944_0_63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0" name="Google Shape;650;g2a2fa091944_0_63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51" name="Google Shape;651;g2a2fa091944_0_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589075"/>
            <a:ext cx="5172276" cy="10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2a2fa091944_0_6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88" y="3480826"/>
            <a:ext cx="7252326" cy="8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a2fa091944_0_645"/>
          <p:cNvSpPr txBox="1"/>
          <p:nvPr>
            <p:ph idx="1" type="subTitle"/>
          </p:nvPr>
        </p:nvSpPr>
        <p:spPr>
          <a:xfrm>
            <a:off x="540000" y="1260000"/>
            <a:ext cx="701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Для заголовков у нас есть теги &lt;h1&gt; до &lt;h6&gt;, где &lt;h1&gt; — это самый большой заголовок,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а &lt;h6&gt; — самый маленький. Вот как это выглядит: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58" name="Google Shape;658;g2a2fa091944_0_64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9" name="Google Shape;659;g2a2fa091944_0_6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660" name="Google Shape;660;g2a2fa091944_0_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49275"/>
            <a:ext cx="6243574" cy="19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a2fa091944_0_652"/>
          <p:cNvSpPr txBox="1"/>
          <p:nvPr>
            <p:ph idx="1" type="subTitle"/>
          </p:nvPr>
        </p:nvSpPr>
        <p:spPr>
          <a:xfrm>
            <a:off x="540000" y="1260000"/>
            <a:ext cx="701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Мы используем тег &lt;img&gt; и атрибут src (который означает источник), </a:t>
            </a:r>
            <a:b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чтобы указать, где находится наша картинка: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66" name="Google Shape;666;g2a2fa091944_0_65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7" name="Google Shape;667;g2a2fa091944_0_65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Image" id="668" name="Google Shape;668;g2a2fa091944_0_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49277"/>
            <a:ext cx="6243575" cy="12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